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07355" y="1376987"/>
            <a:ext cx="8689976" cy="250921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Can Positive Psychology help people with brain cancer?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07355" y="3886200"/>
            <a:ext cx="8689976" cy="1371599"/>
          </a:xfrm>
        </p:spPr>
        <p:txBody>
          <a:bodyPr/>
          <a:lstStyle/>
          <a:p>
            <a:r>
              <a:rPr lang="en-US" dirty="0" smtClean="0"/>
              <a:t>Amanda Roach</a:t>
            </a:r>
            <a:endParaRPr lang="en-US" dirty="0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56" y="2082799"/>
            <a:ext cx="1724099" cy="283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4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Topic is something I’ve been interested in for a while</a:t>
            </a:r>
          </a:p>
          <a:p>
            <a:r>
              <a:rPr lang="en-US" dirty="0" smtClean="0">
                <a:effectLst/>
              </a:rPr>
              <a:t>Around </a:t>
            </a:r>
            <a:r>
              <a:rPr lang="en-US" dirty="0">
                <a:effectLst/>
              </a:rPr>
              <a:t>25,000 Americans are diagnosed with a brain tumor each </a:t>
            </a:r>
            <a:r>
              <a:rPr lang="en-US" dirty="0" smtClean="0">
                <a:effectLst/>
              </a:rPr>
              <a:t>year</a:t>
            </a:r>
          </a:p>
          <a:p>
            <a:r>
              <a:rPr lang="en-US" dirty="0">
                <a:effectLst/>
              </a:rPr>
              <a:t>15,000 will pass due to their </a:t>
            </a:r>
            <a:r>
              <a:rPr lang="en-US" dirty="0" smtClean="0">
                <a:effectLst/>
              </a:rPr>
              <a:t>diagnosis</a:t>
            </a:r>
            <a:endParaRPr lang="en-US" dirty="0">
              <a:effectLst/>
            </a:endParaRPr>
          </a:p>
          <a:p>
            <a:r>
              <a:rPr lang="en-US" dirty="0">
                <a:effectLst/>
              </a:rPr>
              <a:t>5-year-survival rate </a:t>
            </a:r>
            <a:r>
              <a:rPr lang="en-US" dirty="0" smtClean="0">
                <a:effectLst/>
              </a:rPr>
              <a:t>is barely </a:t>
            </a:r>
            <a:r>
              <a:rPr lang="en-US" dirty="0">
                <a:effectLst/>
              </a:rPr>
              <a:t>over a third of all patients</a:t>
            </a:r>
            <a:endParaRPr lang="en-US" dirty="0" smtClean="0">
              <a:effectLst/>
            </a:endParaRPr>
          </a:p>
          <a:p>
            <a:r>
              <a:rPr lang="en-US" dirty="0"/>
              <a:t>Positive Psychology: the study of what makes us happy</a:t>
            </a:r>
          </a:p>
          <a:p>
            <a:r>
              <a:rPr lang="en-US" dirty="0" smtClean="0">
                <a:effectLst/>
              </a:rPr>
              <a:t>Can changing your brain affect your brain’s health?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0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researched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Key Words Used: </a:t>
            </a:r>
            <a:r>
              <a:rPr lang="en-US" u="sng" dirty="0" smtClean="0"/>
              <a:t>brain cancer</a:t>
            </a:r>
            <a:r>
              <a:rPr lang="en-US" dirty="0" smtClean="0"/>
              <a:t>, </a:t>
            </a:r>
            <a:r>
              <a:rPr lang="en-US" u="sng" dirty="0" smtClean="0"/>
              <a:t>young adults</a:t>
            </a:r>
            <a:r>
              <a:rPr lang="en-US" dirty="0" smtClean="0"/>
              <a:t>, </a:t>
            </a:r>
            <a:r>
              <a:rPr lang="en-US" u="sng" dirty="0" smtClean="0"/>
              <a:t>positivity</a:t>
            </a:r>
            <a:r>
              <a:rPr lang="en-US" dirty="0" smtClean="0"/>
              <a:t>, </a:t>
            </a:r>
            <a:r>
              <a:rPr lang="en-US" u="sng" dirty="0" smtClean="0"/>
              <a:t>psychology</a:t>
            </a:r>
            <a:r>
              <a:rPr lang="en-US" dirty="0" smtClean="0"/>
              <a:t>, </a:t>
            </a:r>
            <a:r>
              <a:rPr lang="en-US" u="sng" dirty="0" smtClean="0"/>
              <a:t>cancer</a:t>
            </a:r>
            <a:r>
              <a:rPr lang="en-US" dirty="0" smtClean="0"/>
              <a:t>, </a:t>
            </a:r>
            <a:r>
              <a:rPr lang="en-US" u="sng" dirty="0" smtClean="0"/>
              <a:t>happiness</a:t>
            </a:r>
          </a:p>
          <a:p>
            <a:r>
              <a:rPr lang="en-US" dirty="0" smtClean="0"/>
              <a:t>Searched primarily scholarly articles from neurology- and psychology-based journals</a:t>
            </a:r>
          </a:p>
          <a:p>
            <a:r>
              <a:rPr lang="en-US" dirty="0" smtClean="0"/>
              <a:t>Researched some on American cancer society and national cancer institute web pages</a:t>
            </a:r>
          </a:p>
          <a:p>
            <a:r>
              <a:rPr lang="en-US" dirty="0" smtClean="0"/>
              <a:t>Found advice then researched to see effects of that advice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 found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Exercise was the best tactic found</a:t>
            </a:r>
          </a:p>
          <a:p>
            <a:endParaRPr lang="en-US" dirty="0" smtClean="0"/>
          </a:p>
          <a:p>
            <a:r>
              <a:rPr lang="en-US" dirty="0" smtClean="0"/>
              <a:t>Counseling, including being open with those around you, was second</a:t>
            </a:r>
          </a:p>
          <a:p>
            <a:endParaRPr lang="en-US" dirty="0" smtClean="0"/>
          </a:p>
          <a:p>
            <a:r>
              <a:rPr lang="en-US" dirty="0" smtClean="0"/>
              <a:t>Hobbies, being social, and decreasing stress all very important factors to healing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5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This 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This applies to everyone, not just cancer patients</a:t>
            </a:r>
          </a:p>
          <a:p>
            <a:r>
              <a:rPr lang="en-US" dirty="0" smtClean="0"/>
              <a:t>Positivity is a choice</a:t>
            </a:r>
          </a:p>
          <a:p>
            <a:r>
              <a:rPr lang="en-US" dirty="0" smtClean="0"/>
              <a:t>Do stuff, don’t just sit around and groan!</a:t>
            </a:r>
          </a:p>
          <a:p>
            <a:r>
              <a:rPr lang="en-US" dirty="0" smtClean="0"/>
              <a:t>Cancer patients need support from those around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97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you can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Be a friend – you never know what someone is going through</a:t>
            </a:r>
          </a:p>
          <a:p>
            <a:r>
              <a:rPr lang="en-US" dirty="0" smtClean="0"/>
              <a:t>Encourage those with a struggle to stay active and keep their mind off of it.</a:t>
            </a:r>
          </a:p>
          <a:p>
            <a:r>
              <a:rPr lang="en-US" dirty="0" smtClean="0"/>
              <a:t>Places to donate:</a:t>
            </a:r>
            <a:br>
              <a:rPr lang="en-US" dirty="0" smtClean="0"/>
            </a:br>
            <a:r>
              <a:rPr lang="en-US" dirty="0" smtClean="0"/>
              <a:t>	stupidcancer.org</a:t>
            </a:r>
            <a:br>
              <a:rPr lang="en-US" dirty="0" smtClean="0"/>
            </a:br>
            <a:r>
              <a:rPr lang="en-US" dirty="0" smtClean="0"/>
              <a:t>	Texas Brain Tumor Community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Ruthledge</a:t>
            </a:r>
            <a:r>
              <a:rPr lang="en-US" dirty="0" smtClean="0"/>
              <a:t> Foundation</a:t>
            </a:r>
            <a:br>
              <a:rPr lang="en-US" dirty="0" smtClean="0"/>
            </a:br>
            <a:r>
              <a:rPr lang="en-US" dirty="0" smtClean="0"/>
              <a:t>	Moncrief Cancer Institute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84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Constantia-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2416</TotalTime>
  <Words>227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Constantia</vt:lpstr>
      <vt:lpstr>Franklin Gothic Book</vt:lpstr>
      <vt:lpstr>Droplet</vt:lpstr>
      <vt:lpstr>How Can Positive Psychology help people with brain cancer?</vt:lpstr>
      <vt:lpstr>The Basics</vt:lpstr>
      <vt:lpstr>What I researched</vt:lpstr>
      <vt:lpstr>What I found</vt:lpstr>
      <vt:lpstr>What This Means</vt:lpstr>
      <vt:lpstr>How you can help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Can Positive Psychology help people with brain cancer?</dc:title>
  <dc:creator>Amanda Roach</dc:creator>
  <cp:lastModifiedBy>Amanda Roach</cp:lastModifiedBy>
  <cp:revision>5</cp:revision>
  <dcterms:created xsi:type="dcterms:W3CDTF">2018-11-27T23:55:59Z</dcterms:created>
  <dcterms:modified xsi:type="dcterms:W3CDTF">2018-11-29T16:12:53Z</dcterms:modified>
</cp:coreProperties>
</file>